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8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0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47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89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86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5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0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55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30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5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5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3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8F91C-8881-4351-9A8D-B5447DFA70D9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CD95-EED9-48CF-9B9B-5F85C9DE94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19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2DAFF50-E30C-47F1-B8FB-75A78135F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597" y="2293034"/>
            <a:ext cx="8802806" cy="1369856"/>
          </a:xfrm>
        </p:spPr>
        <p:txBody>
          <a:bodyPr>
            <a:norm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PORTFÓLIO DE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DA CPA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51B4CF0-E2F8-46D3-8C8E-240919757D24}"/>
              </a:ext>
            </a:extLst>
          </p:cNvPr>
          <p:cNvSpPr txBox="1">
            <a:spLocks/>
          </p:cNvSpPr>
          <p:nvPr/>
        </p:nvSpPr>
        <p:spPr>
          <a:xfrm>
            <a:off x="1694597" y="4937760"/>
            <a:ext cx="8802806" cy="600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UNINASSAU CARUARU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46986" y="3863662"/>
            <a:ext cx="7109138" cy="656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2021</a:t>
            </a:r>
            <a:endParaRPr lang="pt-B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241" t="26161" r="29987" b="13839"/>
          <a:stretch/>
        </p:blipFill>
        <p:spPr>
          <a:xfrm>
            <a:off x="0" y="1397725"/>
            <a:ext cx="12192000" cy="546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140" t="50268" r="29786" b="12411"/>
          <a:stretch/>
        </p:blipFill>
        <p:spPr>
          <a:xfrm>
            <a:off x="0" y="13716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9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5592</TotalTime>
  <Words>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PORTFÓLIO DE AÇÕES DA CPA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FACULDADE NOME DO CURSO</dc:title>
  <dc:creator>Francislene Hasmann</dc:creator>
  <cp:lastModifiedBy>RILDO FEITOSA</cp:lastModifiedBy>
  <cp:revision>65</cp:revision>
  <dcterms:created xsi:type="dcterms:W3CDTF">2021-05-10T18:14:11Z</dcterms:created>
  <dcterms:modified xsi:type="dcterms:W3CDTF">2021-07-31T15:41:52Z</dcterms:modified>
</cp:coreProperties>
</file>