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rabuler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61499" y="-13772"/>
            <a:ext cx="1177297" cy="5253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6000" y="-58331"/>
            <a:ext cx="627699" cy="48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23852"/>
          <a:stretch>
            <a:fillRect/>
          </a:stretch>
        </p:blipFill>
        <p:spPr>
          <a:xfrm>
            <a:off x="1427589" y="7009559"/>
            <a:ext cx="9239785" cy="7121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29048"/>
              </p:ext>
            </p:extLst>
          </p:nvPr>
        </p:nvGraphicFramePr>
        <p:xfrm>
          <a:off x="799890" y="521447"/>
          <a:ext cx="9149339" cy="6490997"/>
        </p:xfrm>
        <a:graphic>
          <a:graphicData uri="http://schemas.openxmlformats.org/drawingml/2006/table">
            <a:tbl>
              <a:tblPr/>
              <a:tblGrid>
                <a:gridCol w="2123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2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80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‘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4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03/03/2022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Aula Inaugural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orientações iniciais para que o aluno venha obter sucesso em seus estudos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348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09/03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Oficina de Socialização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mostrar o Ambiente Virtual de Aprendizagem aos alunos da </a:t>
                      </a:r>
                      <a:r>
                        <a:rPr lang="pt-BR" sz="1200" dirty="0" err="1"/>
                        <a:t>Dol</a:t>
                      </a:r>
                      <a:r>
                        <a:rPr lang="pt-BR" sz="1200" dirty="0"/>
                        <a:t> e tirar todas as dúvidas.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    06/04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Oficina escrita científica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Tira dúvidas sobre a Atividade Contextualizada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727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14/04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 Oficina sobre a atividade contextualizada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Tira dúvidas sobre a Atividade Contextualizada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045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02/06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 oficina sobre a AV2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Explicar como é aplicado a prova da Av2 da </a:t>
                      </a:r>
                      <a:r>
                        <a:rPr lang="pt-BR" sz="1200" dirty="0" err="1"/>
                        <a:t>Dol</a:t>
                      </a:r>
                      <a:r>
                        <a:rPr lang="pt-BR" sz="1200" dirty="0"/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8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 17/03 </a:t>
                      </a:r>
                    </a:p>
                    <a:p>
                      <a:pPr algn="ctr"/>
                      <a:r>
                        <a:rPr lang="pt-BR" sz="1200" dirty="0"/>
                        <a:t>19/04</a:t>
                      </a:r>
                    </a:p>
                    <a:p>
                      <a:pPr algn="ctr"/>
                      <a:r>
                        <a:rPr lang="pt-BR" sz="1200" dirty="0"/>
                        <a:t> 17/05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Plantão tira dúvidas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tirar quaisquer dúvidas sobre as disciplinas on-line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40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03/05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Dia DOL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/>
                        <a:t>Microinfluenciadores</a:t>
                      </a:r>
                      <a:r>
                        <a:rPr lang="pt-BR" sz="1200" dirty="0"/>
                        <a:t> digitais: desbancando a ideia de que milhares de seguidores são a melhor opção de engajamento"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635" y="7108182"/>
            <a:ext cx="1301954" cy="3905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74637" y="-67910"/>
            <a:ext cx="7606159" cy="55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dirty="0">
                <a:solidFill>
                  <a:srgbClr val="063451"/>
                </a:solidFill>
                <a:latin typeface="Krabuler"/>
              </a:rPr>
              <a:t>Cronograma</a:t>
            </a:r>
            <a:r>
              <a:rPr lang="en-US" sz="3200" dirty="0">
                <a:solidFill>
                  <a:srgbClr val="063451"/>
                </a:solidFill>
                <a:latin typeface="Krabuler"/>
              </a:rPr>
              <a:t> de Ações das Disciplinas On-line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9777" y="716135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58775" y="696399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AÇÕES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02273" y="716135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24574" y="696399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LOCAL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61499" y="-13772"/>
            <a:ext cx="1177297" cy="5253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6000" y="-58331"/>
            <a:ext cx="627699" cy="48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23852"/>
          <a:stretch>
            <a:fillRect/>
          </a:stretch>
        </p:blipFill>
        <p:spPr>
          <a:xfrm>
            <a:off x="1427589" y="7009559"/>
            <a:ext cx="9239785" cy="7121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13928"/>
              </p:ext>
            </p:extLst>
          </p:nvPr>
        </p:nvGraphicFramePr>
        <p:xfrm>
          <a:off x="799890" y="521447"/>
          <a:ext cx="9149339" cy="2434111"/>
        </p:xfrm>
        <a:graphic>
          <a:graphicData uri="http://schemas.openxmlformats.org/drawingml/2006/table">
            <a:tbl>
              <a:tblPr/>
              <a:tblGrid>
                <a:gridCol w="2123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2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80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‘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4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26/03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Oficina de produção textual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Habilidades e Competências no Texto Acadêmico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348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/>
                        <a:t>16/04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Oficina de A leitura de texto acadêmico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especificações relacionadas a proposta do(a) autor(a) e a interpretação do(a) leitor(a). </a:t>
                      </a:r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r>
                        <a:rPr lang="pt-BR" sz="1200" dirty="0" err="1"/>
                        <a:t>Blackboard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>
                    <a:lnL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635" y="7108182"/>
            <a:ext cx="1301954" cy="3905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74637" y="-67910"/>
            <a:ext cx="7606159" cy="55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dirty="0">
                <a:solidFill>
                  <a:srgbClr val="063451"/>
                </a:solidFill>
                <a:latin typeface="Krabuler"/>
              </a:rPr>
              <a:t>Cronograma</a:t>
            </a:r>
            <a:r>
              <a:rPr lang="en-US" sz="3200" dirty="0">
                <a:solidFill>
                  <a:srgbClr val="063451"/>
                </a:solidFill>
                <a:latin typeface="Krabuler"/>
              </a:rPr>
              <a:t> de Ações das Disciplinas On-line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9777" y="716135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58775" y="696399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AÇÕES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02273" y="716135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24574" y="696399"/>
            <a:ext cx="2879111" cy="3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solidFill>
                  <a:srgbClr val="043539"/>
                </a:solidFill>
                <a:latin typeface="Krabuler Bold"/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35906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185</Words>
  <Application>Microsoft Office PowerPoint</Application>
  <PresentationFormat>Personalizar</PresentationFormat>
  <Paragraphs>89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Krabuler Bold</vt:lpstr>
      <vt:lpstr>Krabuler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terefs</dc:title>
  <cp:lastModifiedBy>Carlos Henrique Silveira Macêdo</cp:lastModifiedBy>
  <cp:revision>8</cp:revision>
  <dcterms:created xsi:type="dcterms:W3CDTF">2006-08-16T00:00:00Z</dcterms:created>
  <dcterms:modified xsi:type="dcterms:W3CDTF">2022-02-09T21:16:24Z</dcterms:modified>
  <dc:identifier>DAE2qg9OZI0</dc:identifier>
</cp:coreProperties>
</file>