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359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1" autoAdjust="0"/>
    <p:restoredTop sz="94660"/>
  </p:normalViewPr>
  <p:slideViewPr>
    <p:cSldViewPr snapToGrid="0">
      <p:cViewPr varScale="1">
        <p:scale>
          <a:sx n="52" d="100"/>
          <a:sy n="52" d="100"/>
        </p:scale>
        <p:origin x="21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s do Carmo Rodrigues" userId="c4bc8490-7e02-4d0a-8ef3-52e0b9be63f3" providerId="ADAL" clId="{B218D9C0-706B-47E5-9CD8-E6A1576EFFF7}"/>
    <pc:docChg chg="custSel modSld">
      <pc:chgData name="Jonathas do Carmo Rodrigues" userId="c4bc8490-7e02-4d0a-8ef3-52e0b9be63f3" providerId="ADAL" clId="{B218D9C0-706B-47E5-9CD8-E6A1576EFFF7}" dt="2018-08-27T21:43:11.187" v="37" actId="1035"/>
      <pc:docMkLst>
        <pc:docMk/>
      </pc:docMkLst>
      <pc:sldChg chg="addSp delSp modSp">
        <pc:chgData name="Jonathas do Carmo Rodrigues" userId="c4bc8490-7e02-4d0a-8ef3-52e0b9be63f3" providerId="ADAL" clId="{B218D9C0-706B-47E5-9CD8-E6A1576EFFF7}" dt="2018-08-27T21:43:11.187" v="37" actId="1035"/>
        <pc:sldMkLst>
          <pc:docMk/>
          <pc:sldMk cId="2848254801" sldId="256"/>
        </pc:sldMkLst>
        <pc:spChg chg="del mod">
          <ac:chgData name="Jonathas do Carmo Rodrigues" userId="c4bc8490-7e02-4d0a-8ef3-52e0b9be63f3" providerId="ADAL" clId="{B218D9C0-706B-47E5-9CD8-E6A1576EFFF7}" dt="2018-08-27T21:37:30.452" v="10" actId="478"/>
          <ac:spMkLst>
            <pc:docMk/>
            <pc:sldMk cId="2848254801" sldId="256"/>
            <ac:spMk id="8" creationId="{B288D3D3-1028-4434-9D65-4E8B6CC1F54E}"/>
          </ac:spMkLst>
        </pc:spChg>
        <pc:graphicFrameChg chg="modGraphic">
          <ac:chgData name="Jonathas do Carmo Rodrigues" userId="c4bc8490-7e02-4d0a-8ef3-52e0b9be63f3" providerId="ADAL" clId="{B218D9C0-706B-47E5-9CD8-E6A1576EFFF7}" dt="2018-08-27T21:42:55.925" v="36" actId="20577"/>
          <ac:graphicFrameMkLst>
            <pc:docMk/>
            <pc:sldMk cId="2848254801" sldId="256"/>
            <ac:graphicFrameMk id="4" creationId="{4B7DD437-3FAB-4F88-9156-0116AB7BC30C}"/>
          </ac:graphicFrameMkLst>
        </pc:graphicFrameChg>
        <pc:picChg chg="mod">
          <ac:chgData name="Jonathas do Carmo Rodrigues" userId="c4bc8490-7e02-4d0a-8ef3-52e0b9be63f3" providerId="ADAL" clId="{B218D9C0-706B-47E5-9CD8-E6A1576EFFF7}" dt="2018-08-27T21:43:11.187" v="37" actId="1035"/>
          <ac:picMkLst>
            <pc:docMk/>
            <pc:sldMk cId="2848254801" sldId="256"/>
            <ac:picMk id="7" creationId="{335EA70D-F536-4B7F-AC87-22F9BC764746}"/>
          </ac:picMkLst>
        </pc:picChg>
        <pc:picChg chg="add mod">
          <ac:chgData name="Jonathas do Carmo Rodrigues" userId="c4bc8490-7e02-4d0a-8ef3-52e0b9be63f3" providerId="ADAL" clId="{B218D9C0-706B-47E5-9CD8-E6A1576EFFF7}" dt="2018-08-27T21:42:26.771" v="21" actId="1076"/>
          <ac:picMkLst>
            <pc:docMk/>
            <pc:sldMk cId="2848254801" sldId="256"/>
            <ac:picMk id="11" creationId="{1A4D43FE-1EC5-4A35-A65B-1D2C525A8C7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31818"/>
            <a:ext cx="5829300" cy="325863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916115"/>
            <a:ext cx="5143500" cy="225980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646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9467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98328"/>
            <a:ext cx="1478756" cy="793208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98328"/>
            <a:ext cx="4350544" cy="793208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27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7763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333478"/>
            <a:ext cx="5915025" cy="3893458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263769"/>
            <a:ext cx="5915025" cy="204747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99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91640"/>
            <a:ext cx="2914650" cy="593877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91640"/>
            <a:ext cx="2914650" cy="593877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201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98330"/>
            <a:ext cx="5915025" cy="180914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94476"/>
            <a:ext cx="2901255" cy="112448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418964"/>
            <a:ext cx="2901255" cy="50287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94476"/>
            <a:ext cx="2915543" cy="112448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418964"/>
            <a:ext cx="2915543" cy="50287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505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6296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348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23993"/>
            <a:ext cx="2211884" cy="2183977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47654"/>
            <a:ext cx="3471863" cy="665159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807970"/>
            <a:ext cx="2211884" cy="520211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3423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23993"/>
            <a:ext cx="2211884" cy="2183977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47654"/>
            <a:ext cx="3471863" cy="665159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807970"/>
            <a:ext cx="2211884" cy="520211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767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98330"/>
            <a:ext cx="5915025" cy="1809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91640"/>
            <a:ext cx="5915025" cy="5938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675243"/>
            <a:ext cx="1543050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5116F-6D52-4A42-A2A6-2399AF01CAE7}" type="datetimeFigureOut">
              <a:rPr lang="pt-BR" smtClean="0"/>
              <a:t>04/10/2018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675243"/>
            <a:ext cx="2314575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675243"/>
            <a:ext cx="1543050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32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4B7DD437-3FAB-4F88-9156-0116AB7BC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74665"/>
              </p:ext>
            </p:extLst>
          </p:nvPr>
        </p:nvGraphicFramePr>
        <p:xfrm>
          <a:off x="261257" y="172188"/>
          <a:ext cx="6419461" cy="68295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2263">
                  <a:extLst>
                    <a:ext uri="{9D8B030D-6E8A-4147-A177-3AD203B41FA5}">
                      <a16:colId xmlns:a16="http://schemas.microsoft.com/office/drawing/2014/main" xmlns="" val="1810512639"/>
                    </a:ext>
                  </a:extLst>
                </a:gridCol>
                <a:gridCol w="507198">
                  <a:extLst>
                    <a:ext uri="{9D8B030D-6E8A-4147-A177-3AD203B41FA5}">
                      <a16:colId xmlns:a16="http://schemas.microsoft.com/office/drawing/2014/main" xmlns="" val="102379324"/>
                    </a:ext>
                  </a:extLst>
                </a:gridCol>
              </a:tblGrid>
              <a:tr h="6290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RESULTADO</a:t>
                      </a:r>
                    </a:p>
                    <a:p>
                      <a:pPr algn="l" fontAlgn="ctr"/>
                      <a:r>
                        <a:rPr lang="pt-BR" sz="14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AVALIAÇÃO INSTITUCIONAL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7824167"/>
                  </a:ext>
                </a:extLst>
              </a:tr>
              <a:tr h="17268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u="none" strike="noStrike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QUESTIONÁRIO – MEDICINA VETERINÁRIA - JOÃO PESSOA</a:t>
                      </a:r>
                      <a:endParaRPr lang="pt-BR" sz="8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u="none" strike="noStrike" smtClean="0">
                          <a:solidFill>
                            <a:schemeClr val="bg1"/>
                          </a:solidFill>
                          <a:effectLst/>
                        </a:rPr>
                        <a:t>NOTA</a:t>
                      </a:r>
                      <a:endParaRPr lang="pt-B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0080674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Coordenador de seu Curso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4,67%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0506813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Qualificação dos seus professores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4,63%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4971868"/>
                  </a:ext>
                </a:extLst>
              </a:tr>
              <a:tr h="18449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Sistema de Participação de Representantes de turma nas decisões / solicitações / reclamações da turma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4,61%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210127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Áreas de Convivência da IES 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4,29%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52815023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Qualificação dos Funcionários da Biblioteca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4,27%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529721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Organização e Limpeza das Áreas 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4,21%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3846425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Ações realizadas pós resultados da avaliação institucional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4,17%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5324590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Qual o seu grau de satisfação com o curso?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4,16%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3641251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Qualificação dos Funcionários do Atendimento CRA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4,11%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6456434"/>
                  </a:ext>
                </a:extLst>
              </a:tr>
              <a:tr h="23847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Programa de Avaliação Institucional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4,07%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04389811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Diretor(a) da Unidade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8783713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Canais de Comunicação com a Instituição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3,95%</a:t>
                      </a:r>
                    </a:p>
                  </a:txBody>
                  <a:tcPr marL="7312" marR="7312" marT="7312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6557313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CRA no Portal Acadêmico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3,94%</a:t>
                      </a:r>
                    </a:p>
                  </a:txBody>
                  <a:tcPr marL="7312" marR="7312" marT="73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46425367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Conceito geral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3,92%</a:t>
                      </a:r>
                    </a:p>
                  </a:txBody>
                  <a:tcPr marL="7312" marR="7312" marT="73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6536247"/>
                  </a:ext>
                </a:extLst>
              </a:tr>
              <a:tr h="16263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Núcleo de Empregabilidade e Carreira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3,92%</a:t>
                      </a:r>
                    </a:p>
                  </a:txBody>
                  <a:tcPr marL="7312" marR="7312" marT="73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23089207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Acessibilidade à Instituição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3,89%</a:t>
                      </a:r>
                    </a:p>
                  </a:txBody>
                  <a:tcPr marL="7312" marR="7312" marT="73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10221785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Salas de Aulas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3,89%</a:t>
                      </a:r>
                    </a:p>
                  </a:txBody>
                  <a:tcPr marL="7312" marR="7312" marT="73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27194349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NAE - Núcleo de Atendimento ao Educando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3,88%</a:t>
                      </a:r>
                    </a:p>
                  </a:txBody>
                  <a:tcPr marL="7312" marR="7312" marT="73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18798"/>
                  </a:ext>
                </a:extLst>
              </a:tr>
              <a:tr h="32872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 conhecimento adquirido no curso com relação às suas necessidades profissionais (as suas necessidades profissionais foram atendidas com o conhecimento adquirido?</a:t>
                      </a:r>
                    </a:p>
                  </a:txBody>
                  <a:tcPr marL="7312" marR="7312" marT="73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3,81%</a:t>
                      </a:r>
                    </a:p>
                  </a:txBody>
                  <a:tcPr marL="7312" marR="7312" marT="73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04708027"/>
                  </a:ext>
                </a:extLst>
              </a:tr>
              <a:tr h="192624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Ouvidoria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3,78%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5253219"/>
                  </a:ext>
                </a:extLst>
              </a:tr>
              <a:tr h="201465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Portal Acadêmico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3,76%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8588429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Oferta de Cursos Pós – graduação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3,75%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69826039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Metodologia de Avaliação do aluno pelos professores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3,74%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5947569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Qualificação dos Funcionários dos Laboratórios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3,57%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3557612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Divulgação dos resultados das avaliações institucionais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3,56%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72352743"/>
                  </a:ext>
                </a:extLst>
              </a:tr>
              <a:tr h="19324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Laboratórios de aulas práticas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7708696"/>
                  </a:ext>
                </a:extLst>
              </a:tr>
              <a:tr h="16849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Imagem da Instituição de ensino junto à Sociedade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3,47%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9740797"/>
                  </a:ext>
                </a:extLst>
              </a:tr>
              <a:tr h="205577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Investimentos realizados pela Instituição para melhoria da unidade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3,44%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3106738"/>
                  </a:ext>
                </a:extLst>
              </a:tr>
              <a:tr h="16892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Ações de Responsabilidade e Inclusão Social da instituição de ensino junto a comunidade 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3,43%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7918856"/>
                  </a:ext>
                </a:extLst>
              </a:tr>
              <a:tr h="205577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Laboratórios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 Informática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3,11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</a:tr>
              <a:tr h="32872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Foram oferecidas oportunidades para o estudante participar de projetos de iniciação científica e de atividades que estimulam a investigação acadêmica?</a:t>
                      </a:r>
                    </a:p>
                  </a:txBody>
                  <a:tcPr marL="7312" marR="7312" marT="73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2,88%</a:t>
                      </a:r>
                    </a:p>
                  </a:txBody>
                  <a:tcPr marL="7312" marR="7312" marT="7312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8590648"/>
                  </a:ext>
                </a:extLst>
              </a:tr>
            </a:tbl>
          </a:graphicData>
        </a:graphic>
      </p:graphicFrame>
      <p:pic>
        <p:nvPicPr>
          <p:cNvPr id="7" name="Imagem 6" descr="Resultado de imagem para LOGO UNINASSAU">
            <a:extLst>
              <a:ext uri="{FF2B5EF4-FFF2-40B4-BE49-F238E27FC236}">
                <a16:creationId xmlns:a16="http://schemas.microsoft.com/office/drawing/2014/main" xmlns="" id="{335EA70D-F536-4B7F-AC87-22F9BC7647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45" r="30529"/>
          <a:stretch/>
        </p:blipFill>
        <p:spPr bwMode="auto">
          <a:xfrm>
            <a:off x="3071807" y="7716153"/>
            <a:ext cx="798360" cy="795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D24D17ED-A7E9-4D75-A429-406FAB18E0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004" y="214737"/>
            <a:ext cx="1034884" cy="487258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1A4D43FE-1EC5-4A35-A65B-1D2C525A8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258" y="214736"/>
            <a:ext cx="766048" cy="487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2548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279</Words>
  <Application>Microsoft Office PowerPoint</Application>
  <PresentationFormat>Personalizar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Corbel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Jonathas do Carmo Rodrigues</dc:creator>
  <cp:lastModifiedBy>Jose Andreey Almeida Teles</cp:lastModifiedBy>
  <cp:revision>9</cp:revision>
  <dcterms:created xsi:type="dcterms:W3CDTF">2018-08-27T19:54:59Z</dcterms:created>
  <dcterms:modified xsi:type="dcterms:W3CDTF">2018-10-04T21:26:30Z</dcterms:modified>
</cp:coreProperties>
</file>